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303" r:id="rId2"/>
    <p:sldId id="256" r:id="rId3"/>
    <p:sldId id="277" r:id="rId4"/>
    <p:sldId id="296" r:id="rId5"/>
    <p:sldId id="307" r:id="rId6"/>
    <p:sldId id="258" r:id="rId7"/>
    <p:sldId id="257" r:id="rId8"/>
    <p:sldId id="29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85" d="100"/>
          <a:sy n="85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CC107-5AF1-4B81-BA76-F17B6CEDE612}" type="datetimeFigureOut">
              <a:rPr lang="es-CL" smtClean="0"/>
              <a:t>06-05-2023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4260F-600A-412E-A899-0C36AB1AC9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7377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>
            <a:extLst>
              <a:ext uri="{FF2B5EF4-FFF2-40B4-BE49-F238E27FC236}">
                <a16:creationId xmlns:a16="http://schemas.microsoft.com/office/drawing/2014/main" id="{8317209E-B203-457B-8027-DF90CEE961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21B2E94-E30D-4196-A6EE-425535AE331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05434" y="1170454"/>
            <a:ext cx="10820400" cy="3668713"/>
          </a:xfrm>
        </p:spPr>
      </p:pic>
    </p:spTree>
    <p:extLst>
      <p:ext uri="{BB962C8B-B14F-4D97-AF65-F5344CB8AC3E}">
        <p14:creationId xmlns:p14="http://schemas.microsoft.com/office/powerpoint/2010/main" val="3794429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6CD6AB-7F19-4BC3-8367-DF13FB511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6364941" cy="1825096"/>
          </a:xfrm>
        </p:spPr>
        <p:txBody>
          <a:bodyPr>
            <a:normAutofit fontScale="90000"/>
          </a:bodyPr>
          <a:lstStyle/>
          <a:p>
            <a:r>
              <a:rPr lang="es-CL" dirty="0"/>
              <a:t>IV JORNADA DE CONFERENCIAS MEM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54FBC-BD8E-4830-886E-641E42A1B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212" y="3856318"/>
            <a:ext cx="10112188" cy="6858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CL" sz="2400" b="1" dirty="0">
                <a:latin typeface="Copperplate Gothic Bold" panose="020E0705020206020404" pitchFamily="34" charset="0"/>
                <a:ea typeface="BatangChe" panose="02030609000101010101" pitchFamily="49" charset="-127"/>
              </a:rPr>
              <a:t>“DESPERTANDO CONSCIENCIAS </a:t>
            </a:r>
          </a:p>
          <a:p>
            <a:pPr algn="ctr"/>
            <a:r>
              <a:rPr lang="es-CL" sz="2400" b="1" dirty="0">
                <a:latin typeface="Copperplate Gothic Bold" panose="020E0705020206020404" pitchFamily="34" charset="0"/>
                <a:ea typeface="BatangChe" panose="02030609000101010101" pitchFamily="49" charset="-127"/>
              </a:rPr>
              <a:t>EN LOS EDUCADORES METODISTAS”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72581E2-5996-47AC-9F4F-B1AF523A613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318" y="1001041"/>
            <a:ext cx="3343836" cy="24279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6264345-5CD9-4F6F-8A5B-87928E007F1D}"/>
              </a:ext>
            </a:extLst>
          </p:cNvPr>
          <p:cNvSpPr txBox="1"/>
          <p:nvPr/>
        </p:nvSpPr>
        <p:spPr>
          <a:xfrm>
            <a:off x="9677401" y="4969435"/>
            <a:ext cx="393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11 de mayo 2023</a:t>
            </a:r>
          </a:p>
        </p:txBody>
      </p:sp>
    </p:spTree>
    <p:extLst>
      <p:ext uri="{BB962C8B-B14F-4D97-AF65-F5344CB8AC3E}">
        <p14:creationId xmlns:p14="http://schemas.microsoft.com/office/powerpoint/2010/main" val="2495949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5892" y="609332"/>
            <a:ext cx="10058400" cy="869535"/>
          </a:xfrm>
        </p:spPr>
        <p:txBody>
          <a:bodyPr/>
          <a:lstStyle/>
          <a:p>
            <a:r>
              <a:rPr lang="es-CL" b="1" dirty="0"/>
              <a:t>Oración </a:t>
            </a:r>
          </a:p>
        </p:txBody>
      </p:sp>
      <p:pic>
        <p:nvPicPr>
          <p:cNvPr id="1026" name="Picture 2" descr="Gracias Dios, por el don de la vida | Gracias dios, Reflexiones de dios,  Dios">
            <a:extLst>
              <a:ext uri="{FF2B5EF4-FFF2-40B4-BE49-F238E27FC236}">
                <a16:creationId xmlns:a16="http://schemas.microsoft.com/office/drawing/2014/main" id="{0025AEF4-A8E4-444C-820F-9F8AD3BBAE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2" y="71718"/>
            <a:ext cx="11707906" cy="667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93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22272C4-F6E0-42BD-A722-CC2E3E6F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400" dirty="0"/>
              <a:t>REFLEXIÓN PASTORAL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BB15A8-E197-4FC8-A556-580FEF3B5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467" y="3684992"/>
            <a:ext cx="10130516" cy="999067"/>
          </a:xfrm>
        </p:spPr>
        <p:txBody>
          <a:bodyPr>
            <a:normAutofit lnSpcReduction="10000"/>
          </a:bodyPr>
          <a:lstStyle/>
          <a:p>
            <a:r>
              <a:rPr lang="es-CL" sz="3200" dirty="0"/>
              <a:t>Pastor Roberto Poblete</a:t>
            </a:r>
          </a:p>
          <a:p>
            <a:r>
              <a:rPr lang="es-CL" sz="3200" dirty="0"/>
              <a:t>Capellán de la Escuela Agrícola “El Vergel”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8CEA7B0C-0EC8-4CFD-8133-B7715F0FD556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8066296" y="10179"/>
            <a:ext cx="4125704" cy="4131515"/>
          </a:xfrm>
        </p:spPr>
      </p:pic>
    </p:spTree>
    <p:extLst>
      <p:ext uri="{BB962C8B-B14F-4D97-AF65-F5344CB8AC3E}">
        <p14:creationId xmlns:p14="http://schemas.microsoft.com/office/powerpoint/2010/main" val="2635239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47B4AF9-09CD-4477-AF18-1BDB6E2E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0820400" cy="2802467"/>
          </a:xfrm>
        </p:spPr>
        <p:txBody>
          <a:bodyPr>
            <a:normAutofit/>
          </a:bodyPr>
          <a:lstStyle/>
          <a:p>
            <a:r>
              <a:rPr lang="es-CL" sz="6000" b="1" dirty="0">
                <a:solidFill>
                  <a:schemeClr val="accent1">
                    <a:lumMod val="75000"/>
                  </a:schemeClr>
                </a:solidFill>
              </a:rPr>
              <a:t>BIENVENIDOS - BIENVENIDAS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679EE5C-B9C3-4CB0-86AB-7C8D29FF8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28166" y="4264221"/>
            <a:ext cx="8901952" cy="999067"/>
          </a:xfrm>
        </p:spPr>
        <p:txBody>
          <a:bodyPr>
            <a:normAutofit lnSpcReduction="10000"/>
          </a:bodyPr>
          <a:lstStyle/>
          <a:p>
            <a:pPr algn="ctr"/>
            <a:r>
              <a:rPr lang="es-CL" sz="3600" b="1" dirty="0">
                <a:solidFill>
                  <a:schemeClr val="accent2"/>
                </a:solidFill>
              </a:rPr>
              <a:t>IV JORNADA DE CONFERENCIAS MEM </a:t>
            </a:r>
          </a:p>
          <a:p>
            <a:pPr algn="ctr"/>
            <a:r>
              <a:rPr lang="es-CL" sz="2200" b="1" dirty="0">
                <a:solidFill>
                  <a:schemeClr val="accent2"/>
                </a:solidFill>
              </a:rPr>
              <a:t>9, 10 Y 11 DE MAYO 2023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C92E711-63E0-4FB1-9842-C878F358D2B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505" y="2064862"/>
            <a:ext cx="2088778" cy="1670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2679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ACF775FD-9760-44A9-9952-D110F0773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2339453"/>
            <a:ext cx="6239434" cy="1080938"/>
          </a:xfrm>
        </p:spPr>
        <p:txBody>
          <a:bodyPr>
            <a:normAutofit/>
          </a:bodyPr>
          <a:lstStyle/>
          <a:p>
            <a:r>
              <a:rPr lang="es-ES" b="1" dirty="0"/>
              <a:t>“eco teología”</a:t>
            </a:r>
            <a:endParaRPr lang="es-CL" b="1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2D06665B-2BB4-4B8A-A12C-36A030110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5389" y="3904478"/>
            <a:ext cx="6873240" cy="3094485"/>
          </a:xfrm>
        </p:spPr>
        <p:txBody>
          <a:bodyPr>
            <a:normAutofit/>
          </a:bodyPr>
          <a:lstStyle/>
          <a:p>
            <a:r>
              <a:rPr lang="pt-BR" sz="3200" dirty="0"/>
              <a:t>Teóloga</a:t>
            </a:r>
          </a:p>
          <a:p>
            <a:r>
              <a:rPr lang="pt-BR" sz="3200" dirty="0" err="1"/>
              <a:t>Arianne</a:t>
            </a:r>
            <a:r>
              <a:rPr lang="pt-BR" sz="3200" dirty="0"/>
              <a:t> van </a:t>
            </a:r>
            <a:r>
              <a:rPr lang="pt-BR" sz="3200" dirty="0" err="1"/>
              <a:t>Andel</a:t>
            </a:r>
            <a:endParaRPr lang="es-CL" sz="3200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FFB331EA-624B-4865-9153-84247E7CD61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83" y="50832"/>
            <a:ext cx="1775012" cy="15990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A491CE0-5A6D-4CA8-B214-D73F9263F583}"/>
              </a:ext>
            </a:extLst>
          </p:cNvPr>
          <p:cNvSpPr txBox="1"/>
          <p:nvPr/>
        </p:nvSpPr>
        <p:spPr>
          <a:xfrm>
            <a:off x="2510116" y="1038765"/>
            <a:ext cx="5208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TERCERA CONFERENCIA 11 DE MAYO</a:t>
            </a:r>
          </a:p>
        </p:txBody>
      </p:sp>
      <p:pic>
        <p:nvPicPr>
          <p:cNvPr id="9" name="Marcador de contenido 3">
            <a:extLst>
              <a:ext uri="{FF2B5EF4-FFF2-40B4-BE49-F238E27FC236}">
                <a16:creationId xmlns:a16="http://schemas.microsoft.com/office/drawing/2014/main" id="{DA7E5A9A-470D-4E65-B5C2-4A0E0DE30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440" y="290400"/>
            <a:ext cx="3849979" cy="59669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60991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390183-66FC-4933-A800-9BC978E3F8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89316" y="1359647"/>
            <a:ext cx="10351790" cy="5712691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s-E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Eco-teóloga holandesa de tradición reformada, Magister en Teología Sistemática por la Universidad Libre de Ámsterdam.</a:t>
            </a:r>
          </a:p>
          <a:p>
            <a:pPr fontAlgn="base"/>
            <a:r>
              <a:rPr lang="es-E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Certificada en coaching organizacional por la Universidad Alberto Hurtado de Santiago de Chile. </a:t>
            </a:r>
          </a:p>
          <a:p>
            <a:pPr fontAlgn="base"/>
            <a:r>
              <a:rPr lang="es-E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Coordinadora de religión y medio ambiente en Fundación Otros Cruces y de la Alianza Interreligiosa y Espiritual por el Clima en CHILE (AIEC)</a:t>
            </a:r>
          </a:p>
          <a:p>
            <a:pPr fontAlgn="base"/>
            <a:r>
              <a:rPr lang="es-E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Coordinadora de la Catedra de Teología y Medio Ambiente en la Comunidad Teológica Evangélica.</a:t>
            </a:r>
          </a:p>
          <a:p>
            <a:pPr fontAlgn="base"/>
            <a:r>
              <a:rPr lang="es-E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Integrante de la Coalición Evangélica por la Justicia Climática (CJEC) a nivel regional.</a:t>
            </a:r>
          </a:p>
          <a:p>
            <a:pPr fontAlgn="base"/>
            <a:r>
              <a:rPr lang="es-E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Fellow</a:t>
            </a:r>
            <a:r>
              <a:rPr lang="es-E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de Green </a:t>
            </a:r>
            <a:r>
              <a:rPr lang="es-E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Faith</a:t>
            </a:r>
            <a:r>
              <a:rPr lang="es-E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Internacional y miembro de la Red de Teólogas, Pastoras, Activistas y Lideresas de América Latina y el Caribe (TEPALI).</a:t>
            </a:r>
          </a:p>
          <a:p>
            <a:pPr fontAlgn="base"/>
            <a:r>
              <a:rPr lang="es-E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Autora de libro “Teología en movimiento. Ensayos eco-teológicos y feministas para tiempos de cambio” Editorial </a:t>
            </a:r>
            <a:r>
              <a:rPr lang="es-E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JuanUNO</a:t>
            </a:r>
            <a:r>
              <a:rPr lang="es-E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2020</a:t>
            </a:r>
          </a:p>
          <a:p>
            <a:pPr fontAlgn="base"/>
            <a:r>
              <a:rPr lang="es-E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Activista en diferentes movimientos ambientales en Latino América.</a:t>
            </a:r>
          </a:p>
          <a:p>
            <a:pPr fontAlgn="base"/>
            <a:r>
              <a:rPr lang="es-E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Vive en Santiago de Chile, con su pareja , hijo e hija. </a:t>
            </a:r>
          </a:p>
          <a:p>
            <a:pPr algn="just"/>
            <a:endParaRPr lang="es-CL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AD5093D-BACA-44F9-B07C-EE0A639F110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213" y="5405718"/>
            <a:ext cx="1167858" cy="1094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Marcador de contenido 3">
            <a:extLst>
              <a:ext uri="{FF2B5EF4-FFF2-40B4-BE49-F238E27FC236}">
                <a16:creationId xmlns:a16="http://schemas.microsoft.com/office/drawing/2014/main" id="{347E0BB3-6CA8-40C3-B6B1-076D576C3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3034" y="424872"/>
            <a:ext cx="1339650" cy="20762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34376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E909A2-248E-4914-B0D8-9134A04E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1589732"/>
            <a:ext cx="11118273" cy="2801935"/>
          </a:xfrm>
        </p:spPr>
        <p:txBody>
          <a:bodyPr>
            <a:normAutofit/>
          </a:bodyPr>
          <a:lstStyle/>
          <a:p>
            <a:pPr algn="ctr"/>
            <a:r>
              <a:rPr lang="es-CL" b="1" dirty="0"/>
              <a:t>NACIDOS A UNA ESPERANZA VIVA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55A994-C324-43DC-B581-31E04F6C6C5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762" y="283864"/>
            <a:ext cx="3072475" cy="2611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996549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1380</TotalTime>
  <Words>223</Words>
  <Application>Microsoft Office PowerPoint</Application>
  <PresentationFormat>Panorámica</PresentationFormat>
  <Paragraphs>25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BatangChe</vt:lpstr>
      <vt:lpstr>Arabic Typesetting</vt:lpstr>
      <vt:lpstr>Arial</vt:lpstr>
      <vt:lpstr>Calibri</vt:lpstr>
      <vt:lpstr>Century Gothic</vt:lpstr>
      <vt:lpstr>Copperplate Gothic Bold</vt:lpstr>
      <vt:lpstr>Estela de condensación</vt:lpstr>
      <vt:lpstr>Presentación de PowerPoint</vt:lpstr>
      <vt:lpstr>IV JORNADA DE CONFERENCIAS MEM</vt:lpstr>
      <vt:lpstr>Oración </vt:lpstr>
      <vt:lpstr>REFLEXIÓN PASTORAL </vt:lpstr>
      <vt:lpstr>BIENVENIDOS - BIENVENIDAS</vt:lpstr>
      <vt:lpstr>“eco teología”</vt:lpstr>
      <vt:lpstr>Presentación de PowerPoint</vt:lpstr>
      <vt:lpstr>NACIDOS A UNA ESPERANZA VIVA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 AÑOS DE ALAIME (1997 – 2022)</dc:title>
  <dc:creator>Virginia Cartes</dc:creator>
  <cp:lastModifiedBy>Virginia Cartes</cp:lastModifiedBy>
  <cp:revision>58</cp:revision>
  <dcterms:created xsi:type="dcterms:W3CDTF">2022-10-02T20:00:24Z</dcterms:created>
  <dcterms:modified xsi:type="dcterms:W3CDTF">2023-05-07T01:53:34Z</dcterms:modified>
</cp:coreProperties>
</file>